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56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67BD0B-4D6E-4C6A-91BF-6A7A625A45E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8D45A0E-E534-457B-AD7B-2274F3A0A54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213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D0B-4D6E-4C6A-91BF-6A7A625A45E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5A0E-E534-457B-AD7B-2274F3A0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0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D0B-4D6E-4C6A-91BF-6A7A625A45E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5A0E-E534-457B-AD7B-2274F3A0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7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D0B-4D6E-4C6A-91BF-6A7A625A45E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5A0E-E534-457B-AD7B-2274F3A0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67BD0B-4D6E-4C6A-91BF-6A7A625A45E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8D45A0E-E534-457B-AD7B-2274F3A0A54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19220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D0B-4D6E-4C6A-91BF-6A7A625A45E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5A0E-E534-457B-AD7B-2274F3A0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06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D0B-4D6E-4C6A-91BF-6A7A625A45E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5A0E-E534-457B-AD7B-2274F3A0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959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D0B-4D6E-4C6A-91BF-6A7A625A45E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5A0E-E534-457B-AD7B-2274F3A0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7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D0B-4D6E-4C6A-91BF-6A7A625A45E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5A0E-E534-457B-AD7B-2274F3A0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3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467BD0B-4D6E-4C6A-91BF-6A7A625A45E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8D45A0E-E534-457B-AD7B-2274F3A0A5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67562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467BD0B-4D6E-4C6A-91BF-6A7A625A45E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8D45A0E-E534-457B-AD7B-2274F3A0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8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67BD0B-4D6E-4C6A-91BF-6A7A625A45E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8D45A0E-E534-457B-AD7B-2274F3A0A5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341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CC44A6-4463-4047-8209-4391624459DE}"/>
              </a:ext>
            </a:extLst>
          </p:cNvPr>
          <p:cNvSpPr/>
          <p:nvPr/>
        </p:nvSpPr>
        <p:spPr>
          <a:xfrm>
            <a:off x="2118888" y="2967335"/>
            <a:ext cx="79542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There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BACK!</a:t>
            </a:r>
          </a:p>
        </p:txBody>
      </p:sp>
    </p:spTree>
    <p:extLst>
      <p:ext uri="{BB962C8B-B14F-4D97-AF65-F5344CB8AC3E}">
        <p14:creationId xmlns:p14="http://schemas.microsoft.com/office/powerpoint/2010/main" val="4193415911"/>
      </p:ext>
    </p:extLst>
  </p:cSld>
  <p:clrMapOvr>
    <a:masterClrMapping/>
  </p:clrMapOvr>
  <p:transition spd="slow" advTm="8592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7C51D8-3A93-4447-ACA5-E33CE96F7033}"/>
              </a:ext>
            </a:extLst>
          </p:cNvPr>
          <p:cNvSpPr/>
          <p:nvPr/>
        </p:nvSpPr>
        <p:spPr>
          <a:xfrm>
            <a:off x="1408151" y="2967335"/>
            <a:ext cx="93757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There BETTER!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3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8500">
        <p14:honeycomb/>
      </p:transition>
    </mc:Choice>
    <mc:Fallback xmlns="">
      <p:transition spd="slow" advTm="8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74DACD-18B8-4DD1-9CAD-6EBAF1253FE3}"/>
              </a:ext>
            </a:extLst>
          </p:cNvPr>
          <p:cNvSpPr/>
          <p:nvPr/>
        </p:nvSpPr>
        <p:spPr>
          <a:xfrm>
            <a:off x="1668417" y="2967335"/>
            <a:ext cx="88551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There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BOLDER!</a:t>
            </a:r>
          </a:p>
        </p:txBody>
      </p:sp>
    </p:spTree>
    <p:extLst>
      <p:ext uri="{BB962C8B-B14F-4D97-AF65-F5344CB8AC3E}">
        <p14:creationId xmlns:p14="http://schemas.microsoft.com/office/powerpoint/2010/main" val="344532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535">
        <p15:prstTrans prst="wind"/>
      </p:transition>
    </mc:Choice>
    <mc:Fallback xmlns="">
      <p:transition spd="slow" advTm="653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8AE5-AA56-4EA7-AAE8-A4FE9CEE0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92903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300" dirty="0"/>
            </a:br>
            <a:br>
              <a:rPr lang="en-US" sz="300" dirty="0"/>
            </a:br>
            <a:br>
              <a:rPr lang="en-US" sz="300" dirty="0"/>
            </a:br>
            <a:br>
              <a:rPr lang="en-US" sz="300" dirty="0"/>
            </a:br>
            <a:br>
              <a:rPr lang="en-US" sz="300" dirty="0"/>
            </a:br>
            <a:br>
              <a:rPr lang="en-US" sz="3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D6592E-DF28-444C-81FB-3FF1F7DAF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0" t="4113" b="44654"/>
          <a:stretch/>
        </p:blipFill>
        <p:spPr>
          <a:xfrm>
            <a:off x="4092605" y="692458"/>
            <a:ext cx="4154749" cy="5078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D2708C0-1B03-4F81-A7B6-33DD4AA4F710}"/>
              </a:ext>
            </a:extLst>
          </p:cNvPr>
          <p:cNvSpPr/>
          <p:nvPr/>
        </p:nvSpPr>
        <p:spPr>
          <a:xfrm>
            <a:off x="4092605" y="168676"/>
            <a:ext cx="4376692" cy="5237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Pastor and Lady Elect like none other!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D2A6F0-BEC3-4F41-BEA5-E0B09885F7E5}"/>
              </a:ext>
            </a:extLst>
          </p:cNvPr>
          <p:cNvSpPr/>
          <p:nvPr/>
        </p:nvSpPr>
        <p:spPr>
          <a:xfrm>
            <a:off x="1191693" y="5278025"/>
            <a:ext cx="9956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Pastor Vernon &amp; Lady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Tabitha Brice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11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509">
        <p15:prstTrans prst="curtains"/>
      </p:transition>
    </mc:Choice>
    <mc:Fallback xmlns="">
      <p:transition spd="slow" advTm="650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01D7CF-DD59-4C6D-8054-92776796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BRUNCH </a:t>
            </a:r>
            <a:br>
              <a:rPr lang="en-US" dirty="0"/>
            </a:br>
            <a:r>
              <a:rPr lang="en-US" dirty="0"/>
              <a:t>WITH THE BRICE’S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B209B-0F18-47D3-82EF-518FA4824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6537" y="1741336"/>
            <a:ext cx="3764132" cy="416416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dirty="0"/>
              <a:t>March 23, 2019                                                                                                                       10:00</a:t>
            </a:r>
            <a:r>
              <a:rPr lang="en-US" dirty="0"/>
              <a:t> am sharp!                                                                                                                     NO registration Fee!                                                                                                                It is imperative to Register by rsvp in advance so                                                                                          that we may properly prepared for your attendance!</a:t>
            </a:r>
          </a:p>
          <a:p>
            <a:pPr algn="ctr"/>
            <a:r>
              <a:rPr lang="en-US" dirty="0"/>
              <a:t>If you have male &amp; female couples married, couples on the way to divorce court and/or engaged to be married this is one event you want to attend for a time of Refreshing!   </a:t>
            </a:r>
          </a:p>
          <a:p>
            <a:pPr algn="ctr"/>
            <a:r>
              <a:rPr lang="en-US" dirty="0"/>
              <a:t>Food, Fun are automatic all we need is your Fellowship!  </a:t>
            </a:r>
          </a:p>
          <a:p>
            <a:pPr algn="ctr"/>
            <a:r>
              <a:rPr lang="en-US" dirty="0"/>
              <a:t>This is not a Counseling Session! </a:t>
            </a:r>
          </a:p>
          <a:p>
            <a:pPr algn="ctr"/>
            <a:r>
              <a:rPr lang="en-US" dirty="0"/>
              <a:t>This will be a Comfortable Setting! </a:t>
            </a:r>
          </a:p>
          <a:p>
            <a:pPr algn="ctr"/>
            <a:r>
              <a:rPr lang="en-US" dirty="0"/>
              <a:t>Your Casual Attire Please!</a:t>
            </a:r>
          </a:p>
          <a:p>
            <a:pPr algn="ctr"/>
            <a:r>
              <a:rPr lang="en-US" dirty="0"/>
              <a:t>Please return form in the self-addressed envelope please if attending.</a:t>
            </a:r>
          </a:p>
          <a:p>
            <a:pPr algn="ctr"/>
            <a:r>
              <a:rPr lang="en-US" dirty="0"/>
              <a:t>Pastor Vernon &amp; Lady Tabitha Brice are looking forward to your arrival!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081C04B-BD35-4988-95DF-201AA1341F44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2" r="26862" b="17850"/>
          <a:stretch/>
        </p:blipFill>
        <p:spPr bwMode="auto">
          <a:xfrm>
            <a:off x="445015" y="543209"/>
            <a:ext cx="6505936" cy="5187636"/>
          </a:xfrm>
          <a:prstGeom prst="rect">
            <a:avLst/>
          </a:prstGeom>
          <a:solidFill>
            <a:srgbClr val="7030A0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Left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95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63">
        <p14:reveal/>
      </p:transition>
    </mc:Choice>
    <mc:Fallback xmlns="">
      <p:transition spd="slow" advTm="16063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3274</TotalTime>
  <Words>148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PowerPoint Presentation</vt:lpstr>
      <vt:lpstr>PowerPoint Presentation</vt:lpstr>
      <vt:lpstr>PowerPoint Presentation</vt:lpstr>
      <vt:lpstr>                               </vt:lpstr>
      <vt:lpstr>BRUNCH  WITH THE BRICE’S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roeca brice</dc:creator>
  <cp:lastModifiedBy>roeca brice</cp:lastModifiedBy>
  <cp:revision>9</cp:revision>
  <dcterms:created xsi:type="dcterms:W3CDTF">2019-01-17T16:03:14Z</dcterms:created>
  <dcterms:modified xsi:type="dcterms:W3CDTF">2019-01-19T22:52:10Z</dcterms:modified>
</cp:coreProperties>
</file>