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00310" y="15875"/>
            <a:ext cx="1946965" cy="23667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5506110"/>
            <a:ext cx="12102550" cy="1351890"/>
          </a:xfrm>
        </p:spPr>
        <p:txBody>
          <a:bodyPr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Kingdom Builders Christian Center Church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55 Simmons Rd. Pinson, Tn.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00" y="113756"/>
            <a:ext cx="10250901" cy="844913"/>
          </a:xfrm>
        </p:spPr>
        <p:txBody>
          <a:bodyPr/>
          <a:lstStyle/>
          <a:p>
            <a:pPr algn="ctr"/>
            <a:r>
              <a:rPr lang="en-US" b="1" dirty="0"/>
              <a:t>Nu-gen 360’ Praise-fest 2016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65596"/>
            <a:ext cx="121472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Baby Blues/</a:t>
            </a:r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Henderson, </a:t>
            </a:r>
            <a:r>
              <a:rPr lang="en-US" b="1" dirty="0" err="1">
                <a:solidFill>
                  <a:schemeClr val="bg1"/>
                </a:solidFill>
                <a:latin typeface="Algerian" panose="04020705040A02060702" pitchFamily="82" charset="0"/>
              </a:rPr>
              <a:t>Tn</a:t>
            </a:r>
            <a:endParaRPr lang="en-US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Home </a:t>
            </a:r>
            <a:r>
              <a:rPr lang="en-US" sz="2400" b="1" dirty="0" err="1">
                <a:solidFill>
                  <a:schemeClr val="bg1"/>
                </a:solidFill>
                <a:latin typeface="Algerian" panose="04020705040A02060702" pitchFamily="82" charset="0"/>
              </a:rPr>
              <a:t>Missinary</a:t>
            </a:r>
            <a:r>
              <a:rPr 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 Baptist Church Youth/Young Adults  Choir/</a:t>
            </a:r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Jackson, </a:t>
            </a:r>
            <a:r>
              <a:rPr lang="en-US" b="1" dirty="0" err="1">
                <a:solidFill>
                  <a:schemeClr val="bg1"/>
                </a:solidFill>
                <a:latin typeface="Algerian" panose="04020705040A02060702" pitchFamily="82" charset="0"/>
              </a:rPr>
              <a:t>Tn</a:t>
            </a:r>
            <a:endParaRPr lang="en-US" sz="24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Mt. Zion C.M.E. Church  Choir/</a:t>
            </a:r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Henderson, </a:t>
            </a:r>
            <a:r>
              <a:rPr lang="en-US" b="1" dirty="0" err="1">
                <a:solidFill>
                  <a:schemeClr val="bg1"/>
                </a:solidFill>
                <a:latin typeface="Algerian" panose="04020705040A02060702" pitchFamily="82" charset="0"/>
              </a:rPr>
              <a:t>Tn</a:t>
            </a:r>
            <a:endParaRPr lang="en-US" sz="24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NuGen Singers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-56080" y="1525229"/>
            <a:ext cx="10150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“</a:t>
            </a:r>
            <a:r>
              <a:rPr lang="en-US" sz="5400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lgerian" panose="04020705040A02060702" pitchFamily="82" charset="0"/>
              </a:rPr>
              <a:t>We were Made to Worship</a:t>
            </a:r>
            <a:r>
              <a:rPr lang="en-US" sz="540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”</a:t>
            </a:r>
          </a:p>
        </p:txBody>
      </p:sp>
      <p:pic>
        <p:nvPicPr>
          <p:cNvPr id="7" name="Picture 6" descr="James MacDonald Needs a Business Meeting | internetmonk.com"/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44725" y="2365596"/>
            <a:ext cx="12057824" cy="388611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63525" y="900306"/>
            <a:ext cx="260405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April 17, 2016</a:t>
            </a:r>
          </a:p>
          <a:p>
            <a:pPr algn="ctr"/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 pm</a:t>
            </a:r>
            <a:endParaRPr lang="en-US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AutoShape 4" descr="https://us-mg5.mail.yahoo.com/ya/download?mid=2%5f0%5f0%5f1%5f2127046%5fAEJUimIAACevVvKu1Qnu%2bGqU3%2bs&amp;m=YaDownload&amp;pid=2&amp;fid=Inbox&amp;inline=1&amp;appid=yahoomail"/>
          <p:cNvSpPr>
            <a:spLocks noChangeAspect="1" noChangeArrowheads="1"/>
          </p:cNvSpPr>
          <p:nvPr/>
        </p:nvSpPr>
        <p:spPr bwMode="auto">
          <a:xfrm>
            <a:off x="9210261" y="6579322"/>
            <a:ext cx="1216439" cy="121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6" descr="https://us-mg5.mail.yahoo.com/ya/download?mid=2%5f0%5f0%5f1%5f2127046%5fAEJUimIAACevVvKu1Qnu%2bGqU3%2bs&amp;m=YaDownload&amp;pid=2&amp;fid=Inbox&amp;inline=1&amp;appid=yahoomail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0700" y="2480543"/>
            <a:ext cx="1103850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                   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                     Baby Blues 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r"/>
            <a:r>
              <a:rPr lang="en-US" dirty="0"/>
              <a:t>I’VE GOT WHAT IT TAKES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Home</a:t>
            </a:r>
            <a:r>
              <a:rPr lang="en-US" dirty="0" err="1"/>
              <a:t>I’VE</a:t>
            </a:r>
            <a:r>
              <a:rPr lang="en-US"/>
              <a:t> GOT WHAT IT TAKES </a:t>
            </a:r>
            <a:r>
              <a:rPr lang="en-US" sz="2000" b="1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Missionary Baptist Church Youth Choir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Mt. Zion C.M.E. Church Choir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NuGen 360 – Singers</a:t>
            </a:r>
          </a:p>
          <a:p>
            <a:pPr algn="ctr"/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OTHERS TO BE ANNOUNCED</a:t>
            </a:r>
          </a:p>
        </p:txBody>
      </p:sp>
    </p:spTree>
    <p:extLst>
      <p:ext uri="{BB962C8B-B14F-4D97-AF65-F5344CB8AC3E}">
        <p14:creationId xmlns:p14="http://schemas.microsoft.com/office/powerpoint/2010/main" val="171849149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</TotalTime>
  <Words>89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Algerian</vt:lpstr>
      <vt:lpstr>Century Gothic</vt:lpstr>
      <vt:lpstr>Wingdings 3</vt:lpstr>
      <vt:lpstr>Slice</vt:lpstr>
      <vt:lpstr>Nu-gen 360’ Praise-fest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Nu-gen 360’ presents Praise-fest 2016</dc:title>
  <dc:creator>roeca brice</dc:creator>
  <cp:lastModifiedBy>roeca brice</cp:lastModifiedBy>
  <cp:revision>11</cp:revision>
  <dcterms:created xsi:type="dcterms:W3CDTF">2016-03-23T14:00:50Z</dcterms:created>
  <dcterms:modified xsi:type="dcterms:W3CDTF">2016-03-24T17:59:18Z</dcterms:modified>
</cp:coreProperties>
</file>